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3"/>
  </p:notesMasterIdLst>
  <p:sldIdLst>
    <p:sldId id="361" r:id="rId5"/>
    <p:sldId id="257" r:id="rId6"/>
    <p:sldId id="262" r:id="rId7"/>
    <p:sldId id="271" r:id="rId8"/>
    <p:sldId id="364" r:id="rId9"/>
    <p:sldId id="302" r:id="rId10"/>
    <p:sldId id="305" r:id="rId11"/>
    <p:sldId id="306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  <p:embeddedFont>
      <p:font typeface="Ink Free" panose="03080402000500000000" pitchFamily="66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4cbfe83d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24cbfe83d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6" r:id="rId5"/>
    <p:sldLayoutId id="2147483718" r:id="rId6"/>
    <p:sldLayoutId id="2147483719" r:id="rId7"/>
    <p:sldLayoutId id="214748372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168980"/>
            <a:ext cx="6490178" cy="264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03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Express-Handlebars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1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endParaRPr lang="es" sz="18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48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Websockets</a:t>
            </a:r>
            <a:endParaRPr sz="40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1A0DCD0A-C71C-56AD-1FE3-D76D1FAF8AF9}"/>
              </a:ext>
            </a:extLst>
          </p:cNvPr>
          <p:cNvSpPr txBox="1"/>
          <p:nvPr/>
        </p:nvSpPr>
        <p:spPr>
          <a:xfrm rot="21177530">
            <a:off x="6205924" y="1433514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multer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3" name="Google Shape;570;p162">
            <a:extLst>
              <a:ext uri="{FF2B5EF4-FFF2-40B4-BE49-F238E27FC236}">
                <a16:creationId xmlns:a16="http://schemas.microsoft.com/office/drawing/2014/main" id="{85194B7C-F8D0-82FB-24F6-AFB79256C1C4}"/>
              </a:ext>
            </a:extLst>
          </p:cNvPr>
          <p:cNvSpPr txBox="1"/>
          <p:nvPr/>
        </p:nvSpPr>
        <p:spPr>
          <a:xfrm rot="709178">
            <a:off x="6238113" y="3174082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routers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570;p162">
            <a:extLst>
              <a:ext uri="{FF2B5EF4-FFF2-40B4-BE49-F238E27FC236}">
                <a16:creationId xmlns:a16="http://schemas.microsoft.com/office/drawing/2014/main" id="{527192AA-71FF-DCC2-DDE4-71B2038F53DE}"/>
              </a:ext>
            </a:extLst>
          </p:cNvPr>
          <p:cNvSpPr txBox="1"/>
          <p:nvPr/>
        </p:nvSpPr>
        <p:spPr>
          <a:xfrm rot="21237293">
            <a:off x="-468432" y="353846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handlebars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 rot="171302">
            <a:off x="-436569" y="116079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websockets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570;p162">
            <a:extLst>
              <a:ext uri="{FF2B5EF4-FFF2-40B4-BE49-F238E27FC236}">
                <a16:creationId xmlns:a16="http://schemas.microsoft.com/office/drawing/2014/main" id="{898081FB-D7CB-9BA0-9F71-C7FC38D88F33}"/>
              </a:ext>
            </a:extLst>
          </p:cNvPr>
          <p:cNvSpPr txBox="1"/>
          <p:nvPr/>
        </p:nvSpPr>
        <p:spPr>
          <a:xfrm rot="385487">
            <a:off x="3900740" y="3937781"/>
            <a:ext cx="318889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Repaso general de temas vistos en clase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ES8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2718</TotalTime>
  <Words>158</Words>
  <Application>Microsoft Office PowerPoint</Application>
  <PresentationFormat>Presentación en pantalla (16:9)</PresentationFormat>
  <Paragraphs>27</Paragraphs>
  <Slides>8</Slides>
  <Notes>8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Arial</vt:lpstr>
      <vt:lpstr>DM Sans</vt:lpstr>
      <vt:lpstr>Anton</vt:lpstr>
      <vt:lpstr>Helvetica Neue Light</vt:lpstr>
      <vt:lpstr>Ink Free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34</cp:revision>
  <dcterms:modified xsi:type="dcterms:W3CDTF">2024-04-12T15:46:20Z</dcterms:modified>
</cp:coreProperties>
</file>